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522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421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8960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147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007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9353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604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574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312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101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4547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5C1C-D165-4BDD-BF50-CB2CA1138C9A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698D1-22CC-4025-8798-5FD773DB3A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44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jh-pc\Google 드라이브\TAGAZINE\02. 디자인\20131030\detail_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3"/>
            <a:ext cx="3456384" cy="61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4270772"/>
            <a:ext cx="386429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닫기 버튼 필요</a:t>
            </a:r>
            <a:r>
              <a:rPr lang="en-US" altLang="ko-KR" dirty="0" smtClean="0">
                <a:solidFill>
                  <a:srgbClr val="FFFF00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smtClean="0">
                <a:solidFill>
                  <a:srgbClr val="FFFF00"/>
                </a:solidFill>
              </a:rPr>
              <a:t>전체 </a:t>
            </a:r>
            <a:r>
              <a:rPr lang="ko-KR" altLang="en-US" dirty="0" err="1" smtClean="0">
                <a:solidFill>
                  <a:srgbClr val="FFFF00"/>
                </a:solidFill>
              </a:rPr>
              <a:t>반투명레이어에</a:t>
            </a:r>
            <a:r>
              <a:rPr lang="ko-KR" altLang="en-US" dirty="0" smtClean="0">
                <a:solidFill>
                  <a:srgbClr val="FFFF00"/>
                </a:solidFill>
              </a:rPr>
              <a:t> 태그정보만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038196"/>
            <a:ext cx="3744416" cy="61206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99792" y="1564090"/>
            <a:ext cx="21650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상세화면에는 삭제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76523" y="942270"/>
            <a:ext cx="3204796" cy="4877854"/>
            <a:chOff x="5794610" y="1748756"/>
            <a:chExt cx="3204796" cy="4877854"/>
          </a:xfrm>
        </p:grpSpPr>
        <p:sp>
          <p:nvSpPr>
            <p:cNvPr id="7" name="직사각형 6"/>
            <p:cNvSpPr/>
            <p:nvPr/>
          </p:nvSpPr>
          <p:spPr>
            <a:xfrm>
              <a:off x="5804425" y="2108796"/>
              <a:ext cx="3168000" cy="4517813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95102" y="1748756"/>
              <a:ext cx="3168352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525355" y="1802780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" name="그룹 52"/>
            <p:cNvGrpSpPr>
              <a:grpSpLocks noChangeAspect="1"/>
            </p:cNvGrpSpPr>
            <p:nvPr/>
          </p:nvGrpSpPr>
          <p:grpSpPr bwMode="auto">
            <a:xfrm>
              <a:off x="8601938" y="1883413"/>
              <a:ext cx="144000" cy="190589"/>
              <a:chOff x="3631232" y="2174677"/>
              <a:chExt cx="75633" cy="100040"/>
            </a:xfrm>
          </p:grpSpPr>
          <p:sp>
            <p:nvSpPr>
              <p:cNvPr id="11" name="타원 10"/>
              <p:cNvSpPr/>
              <p:nvPr/>
            </p:nvSpPr>
            <p:spPr bwMode="auto">
              <a:xfrm>
                <a:off x="3631232" y="2174677"/>
                <a:ext cx="74520" cy="7447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 bwMode="auto">
              <a:xfrm rot="2700000">
                <a:off x="3681855" y="2249708"/>
                <a:ext cx="5002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6659198" y="178011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Tagazine</a:t>
              </a:r>
              <a:endParaRPr lang="ko-KR" altLang="en-US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5795102" y="2180804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5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5152" b="8095"/>
            <a:stretch/>
          </p:blipFill>
          <p:spPr bwMode="auto">
            <a:xfrm>
              <a:off x="5937011" y="2612853"/>
              <a:ext cx="2880320" cy="2933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5937011" y="5618497"/>
              <a:ext cx="2869835" cy="403254"/>
            </a:xfrm>
            <a:prstGeom prst="rect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dirty="0" smtClean="0">
                  <a:solidFill>
                    <a:schemeClr val="tx1"/>
                  </a:solidFill>
                </a:rPr>
                <a:t>      3   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ㅣ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             8    </a:t>
              </a:r>
              <a:r>
                <a:rPr lang="ko-KR" altLang="en-US" sz="1100" b="1" dirty="0" err="1" smtClean="0">
                  <a:solidFill>
                    <a:schemeClr val="tx1"/>
                  </a:solidFill>
                </a:rPr>
                <a:t>ㅣ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            10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8" descr="C:\Users\ljh-pc\Desktop\받은파일\1382276303_hear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36321" y="567612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" descr="C:\Users\ljh-pc\Desktop\받은파일\1382276206_eye-2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28241" y="567612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ljh-pc\Desktop\받은파일\1382300301_monotone_arrow_back_lef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610" y="174875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804073" y="2252812"/>
              <a:ext cx="21602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</a:rPr>
                <a:t>2013.10.21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4" descr="C:\Users\ljh-pc\Desktop\받은파일\1382300677_monotone_paper_clip_attachment_documen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3195" y="564012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795102" y="1748756"/>
              <a:ext cx="3168352" cy="487785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5" descr="C:\Users\ljh-pc\Desktop\아이콘\1374582871_monotone_arrow_next_right.png"/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65195" y="35663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C:\Users\ljh-pc\Desktop\아이콘\1374582871_monotone_arrow_next_right.png"/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406" y="35663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오각형 24"/>
            <p:cNvSpPr/>
            <p:nvPr/>
          </p:nvSpPr>
          <p:spPr>
            <a:xfrm flipH="1">
              <a:off x="7653061" y="4738508"/>
              <a:ext cx="499803" cy="329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500" b="1" dirty="0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2205" t="1380" r="28838" b="50000"/>
            <a:stretch/>
          </p:blipFill>
          <p:spPr bwMode="auto">
            <a:xfrm>
              <a:off x="7869085" y="4738508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5909246" y="6131024"/>
              <a:ext cx="942155" cy="3296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500" b="1" dirty="0" err="1" smtClean="0"/>
                <a:t>Mixxo</a:t>
              </a:r>
              <a:endParaRPr lang="ko-KR" altLang="en-US" sz="1500" b="1" dirty="0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095" t="2760" r="73948" b="48620"/>
            <a:stretch/>
          </p:blipFill>
          <p:spPr bwMode="auto">
            <a:xfrm>
              <a:off x="5861059" y="6131024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6941179" y="6131024"/>
              <a:ext cx="942155" cy="3296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500" b="1" dirty="0" err="1" smtClean="0"/>
                <a:t>Mixxo</a:t>
              </a:r>
              <a:endParaRPr lang="ko-KR" altLang="en-US" sz="1500" b="1" dirty="0"/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2205" t="1380" r="28838" b="50000"/>
            <a:stretch/>
          </p:blipFill>
          <p:spPr bwMode="auto">
            <a:xfrm>
              <a:off x="6941179" y="6131024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8011373" y="6131024"/>
              <a:ext cx="942155" cy="3296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500" b="1" dirty="0" err="1" smtClean="0"/>
                <a:t>Mixxo</a:t>
              </a:r>
              <a:endParaRPr lang="ko-KR" altLang="en-US" sz="1500" b="1" dirty="0"/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920" t="51380" r="86123"/>
            <a:stretch/>
          </p:blipFill>
          <p:spPr bwMode="auto">
            <a:xfrm>
              <a:off x="8011373" y="6131024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오각형 32"/>
            <p:cNvSpPr/>
            <p:nvPr/>
          </p:nvSpPr>
          <p:spPr>
            <a:xfrm flipH="1">
              <a:off x="7511570" y="3009416"/>
              <a:ext cx="499803" cy="329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500" b="1" dirty="0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095" t="2760" r="73948" b="48620"/>
            <a:stretch/>
          </p:blipFill>
          <p:spPr bwMode="auto">
            <a:xfrm>
              <a:off x="7727594" y="3009416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오각형 34"/>
            <p:cNvSpPr/>
            <p:nvPr/>
          </p:nvSpPr>
          <p:spPr>
            <a:xfrm>
              <a:off x="6710062" y="5043876"/>
              <a:ext cx="499803" cy="329605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500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920" t="51380" r="86123"/>
            <a:stretch/>
          </p:blipFill>
          <p:spPr bwMode="auto">
            <a:xfrm>
              <a:off x="6709511" y="5043876"/>
              <a:ext cx="283779" cy="32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6215628" y="389044"/>
            <a:ext cx="21650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참고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320565" y="609409"/>
            <a:ext cx="531355" cy="4433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84583" y="573710"/>
            <a:ext cx="531355" cy="4433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115" y="142510"/>
            <a:ext cx="15865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FFFF00"/>
                </a:solidFill>
              </a:rPr>
              <a:t>아이콘 확인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56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jh-pc\Google 드라이브\TAGAZINE\02. 디자인\20131030\my-page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0648"/>
            <a:ext cx="3532131" cy="62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jh-pc\Google 드라이브\TAGAZINE\02. 디자인\20131030\power-tagger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109"/>
            <a:ext cx="3543886" cy="630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53687" y="985657"/>
            <a:ext cx="1970041" cy="61206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30153" y="2763725"/>
            <a:ext cx="1970041" cy="61206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5934" y="1499520"/>
            <a:ext cx="158658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사이즈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컬러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확</a:t>
            </a:r>
            <a:r>
              <a:rPr lang="ko-KR" altLang="en-US" dirty="0">
                <a:solidFill>
                  <a:srgbClr val="FFFF00"/>
                </a:solidFill>
              </a:rPr>
              <a:t>인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88225" y="1344230"/>
            <a:ext cx="1728191" cy="30761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51102" y="1507570"/>
            <a:ext cx="865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FFFF00"/>
                </a:solidFill>
              </a:rPr>
              <a:t>삭</a:t>
            </a:r>
            <a:r>
              <a:rPr lang="ko-KR" altLang="en-US">
                <a:solidFill>
                  <a:srgbClr val="FFFF00"/>
                </a:solidFill>
              </a:rPr>
              <a:t>제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64087" y="475199"/>
            <a:ext cx="576065" cy="50552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543297"/>
            <a:ext cx="1512168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확인하기</a:t>
            </a:r>
            <a:endParaRPr lang="en-US" altLang="ko-KR" sz="11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뒤로</a:t>
            </a:r>
            <a:r>
              <a:rPr lang="en-US" altLang="ko-KR" sz="1100" dirty="0" smtClean="0">
                <a:solidFill>
                  <a:srgbClr val="FFFF00"/>
                </a:solidFill>
              </a:rPr>
              <a:t>(home)</a:t>
            </a:r>
            <a:r>
              <a:rPr lang="ko-KR" altLang="en-US" sz="1100" dirty="0" smtClean="0">
                <a:solidFill>
                  <a:srgbClr val="FFFF00"/>
                </a:solidFill>
              </a:rPr>
              <a:t>버튼 </a:t>
            </a:r>
            <a:r>
              <a:rPr lang="ko-KR" altLang="en-US" sz="1100" dirty="0" err="1" smtClean="0">
                <a:solidFill>
                  <a:srgbClr val="FFFF00"/>
                </a:solidFill>
              </a:rPr>
              <a:t>아닐경우</a:t>
            </a:r>
            <a:r>
              <a:rPr lang="en-US" altLang="ko-KR" sz="1100" dirty="0" smtClean="0">
                <a:solidFill>
                  <a:srgbClr val="FFFF00"/>
                </a:solidFill>
              </a:rPr>
              <a:t>, </a:t>
            </a:r>
            <a:r>
              <a:rPr lang="ko-KR" altLang="en-US" sz="1100" dirty="0" err="1" smtClean="0">
                <a:solidFill>
                  <a:srgbClr val="FFFF00"/>
                </a:solidFill>
              </a:rPr>
              <a:t>필요없음</a:t>
            </a:r>
            <a:endParaRPr lang="en-US" altLang="ko-KR" sz="1100" dirty="0" smtClean="0">
              <a:solidFill>
                <a:srgbClr val="FFFF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31088"/>
            <a:ext cx="2160240" cy="38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63988" y="2839562"/>
            <a:ext cx="1512168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우리랑 비슷한 경우인데</a:t>
            </a:r>
            <a:r>
              <a:rPr lang="en-US" altLang="ko-KR" sz="1100" dirty="0" smtClean="0">
                <a:solidFill>
                  <a:srgbClr val="FFFF00"/>
                </a:solidFill>
              </a:rPr>
              <a:t>, </a:t>
            </a:r>
            <a:r>
              <a:rPr lang="ko-KR" altLang="en-US" sz="1100" dirty="0" err="1" smtClean="0">
                <a:solidFill>
                  <a:srgbClr val="FFFF00"/>
                </a:solidFill>
              </a:rPr>
              <a:t>이어플이</a:t>
            </a:r>
            <a:r>
              <a:rPr lang="ko-KR" altLang="en-US" sz="1100" dirty="0" smtClean="0">
                <a:solidFill>
                  <a:srgbClr val="FFFF00"/>
                </a:solidFill>
              </a:rPr>
              <a:t> 경우</a:t>
            </a:r>
            <a:r>
              <a:rPr lang="en-US" altLang="ko-KR" sz="1100" dirty="0" smtClean="0">
                <a:solidFill>
                  <a:srgbClr val="FFFF00"/>
                </a:solidFill>
              </a:rPr>
              <a:t>, </a:t>
            </a:r>
            <a:r>
              <a:rPr lang="ko-KR" altLang="en-US" sz="1100" dirty="0" smtClean="0">
                <a:solidFill>
                  <a:srgbClr val="FFFF00"/>
                </a:solidFill>
              </a:rPr>
              <a:t>홈과 메뉴버튼 같이</a:t>
            </a:r>
            <a:endParaRPr lang="en-US" altLang="ko-KR" sz="11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42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jh-pc\Google 드라이브\TAGAZINE\02. 디자인\20131030\sidebar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3456384" cy="61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8898" y="4746930"/>
            <a:ext cx="403244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List</a:t>
            </a:r>
            <a:r>
              <a:rPr lang="ko-KR" altLang="en-US" dirty="0" smtClean="0">
                <a:solidFill>
                  <a:srgbClr val="FFFF00"/>
                </a:solidFill>
              </a:rPr>
              <a:t>가 많을 경우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‘</a:t>
            </a:r>
            <a:r>
              <a:rPr lang="ko-KR" altLang="en-US" dirty="0" err="1" smtClean="0">
                <a:solidFill>
                  <a:srgbClr val="FFFF00"/>
                </a:solidFill>
              </a:rPr>
              <a:t>더보기</a:t>
            </a:r>
            <a:r>
              <a:rPr lang="en-US" altLang="ko-KR" dirty="0" smtClean="0">
                <a:solidFill>
                  <a:srgbClr val="FFFF00"/>
                </a:solidFill>
              </a:rPr>
              <a:t>..’ , ‘</a:t>
            </a:r>
            <a:r>
              <a:rPr lang="ko-KR" altLang="en-US" dirty="0" smtClean="0">
                <a:solidFill>
                  <a:srgbClr val="FFFF00"/>
                </a:solidFill>
              </a:rPr>
              <a:t>접기</a:t>
            </a:r>
            <a:r>
              <a:rPr lang="en-US" altLang="ko-KR" dirty="0" smtClean="0">
                <a:solidFill>
                  <a:srgbClr val="FFFF00"/>
                </a:solidFill>
              </a:rPr>
              <a:t>’ </a:t>
            </a:r>
            <a:r>
              <a:rPr lang="ko-KR" altLang="en-US" dirty="0" smtClean="0">
                <a:solidFill>
                  <a:srgbClr val="FFFF00"/>
                </a:solidFill>
              </a:rPr>
              <a:t>들어가기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25695" y="5042792"/>
            <a:ext cx="4130281" cy="25841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19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jh-pc\Google 드라이브\TAGAZINE\02. 디자인\20131030\writing_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7060" y="188640"/>
            <a:ext cx="3389395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jh-pc\Google 드라이브\TAGAZINE\02. 디자인\20131030\writing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0648"/>
            <a:ext cx="3600400" cy="64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323527" y="476672"/>
            <a:ext cx="648073" cy="6120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282472" y="313802"/>
            <a:ext cx="648073" cy="6120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7563" y="925870"/>
            <a:ext cx="30603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아이콘 확인하기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smtClean="0">
                <a:solidFill>
                  <a:srgbClr val="FFFF00"/>
                </a:solidFill>
              </a:rPr>
              <a:t>취소 및 </a:t>
            </a:r>
            <a:r>
              <a:rPr lang="ko-KR" altLang="en-US" dirty="0" err="1" smtClean="0">
                <a:solidFill>
                  <a:srgbClr val="FFFF00"/>
                </a:solidFill>
              </a:rPr>
              <a:t>뒤로버튼</a:t>
            </a:r>
            <a:r>
              <a:rPr lang="ko-KR" altLang="en-US" dirty="0" smtClean="0">
                <a:solidFill>
                  <a:srgbClr val="FFFF00"/>
                </a:solidFill>
              </a:rPr>
              <a:t> 적절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8184" y="980101"/>
            <a:ext cx="21242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‘Del’ </a:t>
            </a:r>
            <a:r>
              <a:rPr lang="ko-KR" altLang="en-US" dirty="0" smtClean="0">
                <a:solidFill>
                  <a:srgbClr val="FFFF00"/>
                </a:solidFill>
              </a:rPr>
              <a:t>생각해보기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06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jh-pc\Google 드라이브\TAGAZINE\02. 디자인\20131030\writing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788" y="303998"/>
            <a:ext cx="3342123" cy="594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2555774" y="836711"/>
            <a:ext cx="1224137" cy="122413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19792" y="426128"/>
            <a:ext cx="648073" cy="6120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ljh-pc\Google 드라이브\TAGAZINE\02. 디자인\20131030\writing_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985" y="273976"/>
            <a:ext cx="3312368" cy="59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937634"/>
            <a:ext cx="21242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FFFF00"/>
                </a:solidFill>
              </a:rPr>
              <a:t>아이콘 확인하기</a:t>
            </a:r>
            <a:endParaRPr lang="en-US" altLang="ko-KR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1693950"/>
            <a:ext cx="367240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FF00"/>
                </a:solidFill>
              </a:rPr>
              <a:t>구글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ko-KR" altLang="en-US" dirty="0" err="1" smtClean="0">
                <a:solidFill>
                  <a:srgbClr val="FFFF00"/>
                </a:solidFill>
              </a:rPr>
              <a:t>맵</a:t>
            </a:r>
            <a:r>
              <a:rPr lang="ko-KR" altLang="en-US" dirty="0" smtClean="0">
                <a:solidFill>
                  <a:srgbClr val="FFFF00"/>
                </a:solidFill>
              </a:rPr>
              <a:t> 불러올 경우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본 화면을 다 </a:t>
            </a:r>
            <a:r>
              <a:rPr lang="ko-KR" altLang="en-US" dirty="0" err="1" smtClean="0">
                <a:solidFill>
                  <a:srgbClr val="FFFF00"/>
                </a:solidFill>
              </a:rPr>
              <a:t>갖고오는거</a:t>
            </a:r>
            <a:r>
              <a:rPr lang="en-US" altLang="ko-KR" dirty="0" smtClean="0">
                <a:solidFill>
                  <a:srgbClr val="FFFF00"/>
                </a:solidFill>
              </a:rPr>
              <a:t>??</a:t>
            </a:r>
            <a:endParaRPr lang="ko-KR" alt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77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jh-pc\Google 드라이브\TAGAZINE\02. 디자인\20131030\writing_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3982181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67544" y="5589240"/>
            <a:ext cx="3672408" cy="86409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7944" y="5266074"/>
            <a:ext cx="12961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공유</a:t>
            </a:r>
            <a:r>
              <a:rPr lang="en-US" altLang="ko-KR" dirty="0" smtClean="0">
                <a:solidFill>
                  <a:srgbClr val="FFFF00"/>
                </a:solidFill>
              </a:rPr>
              <a:t>?</a:t>
            </a:r>
            <a:endParaRPr lang="ko-KR" alt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57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jh-pc\Google 드라이브\TAGAZINE\02. 디자인\20131030\magazine_2_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570" y="188640"/>
            <a:ext cx="3562298" cy="63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jh-pc\Google 드라이브\TAGAZINE\02. 디자인\20131030\magazine_2_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8640"/>
            <a:ext cx="3683626" cy="633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07504" y="5877272"/>
            <a:ext cx="4032448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7504" y="116632"/>
            <a:ext cx="4032448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47664" y="2636912"/>
            <a:ext cx="432048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FF00"/>
                </a:solidFill>
              </a:rPr>
              <a:t>잡지 </a:t>
            </a:r>
            <a:r>
              <a:rPr lang="ko-KR" altLang="en-US" dirty="0" err="1" smtClean="0">
                <a:solidFill>
                  <a:srgbClr val="FFFF00"/>
                </a:solidFill>
              </a:rPr>
              <a:t>볼때는</a:t>
            </a:r>
            <a:r>
              <a:rPr lang="ko-KR" altLang="en-US" dirty="0" smtClean="0">
                <a:solidFill>
                  <a:srgbClr val="FFFF00"/>
                </a:solidFill>
              </a:rPr>
              <a:t> 전체 화면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FF00"/>
                </a:solidFill>
              </a:rPr>
              <a:t>잡지 화면 </a:t>
            </a:r>
            <a:r>
              <a:rPr lang="ko-KR" altLang="en-US" dirty="0" err="1" smtClean="0">
                <a:solidFill>
                  <a:srgbClr val="FFFF00"/>
                </a:solidFill>
              </a:rPr>
              <a:t>터치시</a:t>
            </a:r>
            <a:r>
              <a:rPr lang="ko-KR" altLang="en-US" dirty="0" smtClean="0">
                <a:solidFill>
                  <a:srgbClr val="FFFF00"/>
                </a:solidFill>
              </a:rPr>
              <a:t> 상단 하단 불투명한 </a:t>
            </a:r>
            <a:r>
              <a:rPr lang="ko-KR" altLang="en-US" dirty="0" err="1" smtClean="0">
                <a:solidFill>
                  <a:srgbClr val="FFFF00"/>
                </a:solidFill>
              </a:rPr>
              <a:t>메뉴바</a:t>
            </a:r>
            <a:r>
              <a:rPr lang="ko-KR" altLang="en-US" dirty="0" smtClean="0">
                <a:solidFill>
                  <a:srgbClr val="FFFF00"/>
                </a:solidFill>
              </a:rPr>
              <a:t> 생김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FF00"/>
                </a:solidFill>
              </a:rPr>
              <a:t>상세정보 </a:t>
            </a:r>
            <a:r>
              <a:rPr lang="ko-KR" altLang="en-US" dirty="0" err="1" smtClean="0">
                <a:solidFill>
                  <a:srgbClr val="FFFF00"/>
                </a:solidFill>
              </a:rPr>
              <a:t>확인시</a:t>
            </a:r>
            <a:r>
              <a:rPr lang="ko-KR" altLang="en-US" dirty="0" smtClean="0">
                <a:solidFill>
                  <a:srgbClr val="FFFF00"/>
                </a:solidFill>
              </a:rPr>
              <a:t> 팝업은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err="1" smtClean="0">
                <a:solidFill>
                  <a:srgbClr val="FFFF00"/>
                </a:solidFill>
              </a:rPr>
              <a:t>스타일피드</a:t>
            </a:r>
            <a:r>
              <a:rPr lang="ko-KR" altLang="en-US" dirty="0" smtClean="0">
                <a:solidFill>
                  <a:srgbClr val="FFFF00"/>
                </a:solidFill>
              </a:rPr>
              <a:t> 상세화면과 동일하게 </a:t>
            </a:r>
            <a:r>
              <a:rPr lang="en-US" altLang="ko-KR" dirty="0" smtClean="0">
                <a:solidFill>
                  <a:srgbClr val="FFFF00"/>
                </a:solidFill>
              </a:rPr>
              <a:t>or </a:t>
            </a:r>
            <a:r>
              <a:rPr lang="ko-KR" altLang="en-US" dirty="0" smtClean="0">
                <a:solidFill>
                  <a:srgbClr val="FFFF00"/>
                </a:solidFill>
              </a:rPr>
              <a:t>팝업</a:t>
            </a:r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err="1" smtClean="0">
                <a:solidFill>
                  <a:srgbClr val="FFFF00"/>
                </a:solidFill>
              </a:rPr>
              <a:t>팝업시</a:t>
            </a:r>
            <a:r>
              <a:rPr lang="ko-KR" altLang="en-US" dirty="0" smtClean="0">
                <a:solidFill>
                  <a:srgbClr val="FFFF00"/>
                </a:solidFill>
              </a:rPr>
              <a:t> 닫기 아이콘 필요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  <a:endParaRPr lang="ko-KR" altLang="en-US" dirty="0" smtClean="0">
              <a:solidFill>
                <a:srgbClr val="FFFF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740352" y="1196752"/>
            <a:ext cx="792088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61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jh-pc\Google 드라이브\TAGAZINE\02. 디자인\20131030\my-page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3532131" cy="62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2483768" y="319203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27584" y="318172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483768" y="47971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27584" y="530120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2924944"/>
            <a:ext cx="23762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FF00"/>
                </a:solidFill>
              </a:rPr>
              <a:t>삭제 버튼 위치 확인</a:t>
            </a:r>
            <a:endParaRPr lang="ko-KR" altLang="en-US" dirty="0" smtClean="0">
              <a:solidFill>
                <a:srgbClr val="FFFF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333120" y="3037705"/>
            <a:ext cx="504056" cy="50405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7867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117</Words>
  <Application>Microsoft Office PowerPoint</Application>
  <PresentationFormat>On-screen Show (4:3)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테마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ljh-pc</dc:creator>
  <cp:lastModifiedBy>Dan</cp:lastModifiedBy>
  <cp:revision>17</cp:revision>
  <dcterms:created xsi:type="dcterms:W3CDTF">2013-10-30T00:17:02Z</dcterms:created>
  <dcterms:modified xsi:type="dcterms:W3CDTF">2013-10-30T05:01:09Z</dcterms:modified>
</cp:coreProperties>
</file>